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lpel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aveikslėlis skilty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Redaguoti šablono teksto stilius</a:t>
            </a:r>
          </a:p>
          <a:p>
            <a:pPr lvl="1"/>
            <a:r>
              <a:rPr lang="lt-LT" smtClean="0"/>
              <a:t>Antras lygis</a:t>
            </a:r>
          </a:p>
          <a:p>
            <a:pPr lvl="2"/>
            <a:r>
              <a:rPr lang="lt-LT" smtClean="0"/>
              <a:t>Trečias lygis</a:t>
            </a:r>
          </a:p>
          <a:p>
            <a:pPr lvl="3"/>
            <a:r>
              <a:rPr lang="lt-LT" smtClean="0"/>
              <a:t>Ketvirtas lygis</a:t>
            </a:r>
          </a:p>
          <a:p>
            <a:pPr lvl="4"/>
            <a:r>
              <a:rPr lang="lt-LT" smtClean="0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lt-LT" dirty="0" smtClean="0"/>
              <a:t>Kauno lopšelio-Darželio „VAIDILUTĖ“ UGDYTINIŲ TĖVŲ VERTINIMAS 2023M.</a:t>
            </a: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lt-LT" sz="4400" dirty="0" smtClean="0"/>
              <a:t>VAIKŲ UGDYMO KOKYBĖ IR SAUGUMAS ĮSTAIGOJE</a:t>
            </a:r>
            <a:endParaRPr lang="lt-LT" sz="4400" dirty="0"/>
          </a:p>
        </p:txBody>
      </p:sp>
    </p:spTree>
    <p:extLst>
      <p:ext uri="{BB962C8B-B14F-4D97-AF65-F5344CB8AC3E}">
        <p14:creationId xmlns:p14="http://schemas.microsoft.com/office/powerpoint/2010/main" val="2446963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C:\Users\Vaidilute 8\AppData\Local\Microsoft\Windows\INetCache\Content.MSO\12CF8310.t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618519"/>
            <a:ext cx="9905997" cy="5093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901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C:\Users\Vaidilute 8\AppData\Local\Microsoft\Windows\INetCache\Content.MSO\74C7AB07.t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618518"/>
            <a:ext cx="9905998" cy="53714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2835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C:\Users\Vaidilute 8\AppData\Local\Microsoft\Windows\INetCache\Content.MSO\C9F1153E.t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447" y="618518"/>
            <a:ext cx="10455964" cy="49076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0143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C:\Users\Vaidilute 8\AppData\Local\Microsoft\Windows\INetCache\Content.MSO\7C258BCD.t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38" y="618518"/>
            <a:ext cx="10199273" cy="49473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8365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C:\Users\Vaidilute 8\AppData\Local\Microsoft\Windows\INetCache\Content.MSO\266F765F.t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618517"/>
            <a:ext cx="9905998" cy="5093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67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C:\Users\Vaidilute 8\AppData\Local\Microsoft\Windows\INetCache\Content.MSO\82E85E02.t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417" y="618518"/>
            <a:ext cx="10026993" cy="5093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8490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C:\Users\Vaidilute 8\AppData\Local\Microsoft\Windows\INetCache\Content.MSO\88CE8DE1.t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618518"/>
            <a:ext cx="9905998" cy="4636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279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C:\Users\Vaidilute 8\AppData\Local\Microsoft\Windows\INetCache\Content.MSO\D3E20AC.t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13" y="618518"/>
            <a:ext cx="10053498" cy="52521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431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C:\Users\Vaidilute 8\AppData\Local\Microsoft\Windows\INetCache\Content.MSO\1ECD7ED3.t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618518"/>
            <a:ext cx="9905998" cy="518593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6476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4" name="Turinio vietos rezervavimo ženklas 3" descr="C:\Users\Vaidilute 8\AppData\Local\Microsoft\Windows\INetCache\Content.MSO\730BD186.tm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5948" y="618517"/>
            <a:ext cx="9841463" cy="51064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1265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ndinė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TM04033919[[fn=Grandinė]]</Template>
  <TotalTime>16</TotalTime>
  <Words>16</Words>
  <Application>Microsoft Office PowerPoint</Application>
  <PresentationFormat>Plačiaekranė</PresentationFormat>
  <Paragraphs>2</Paragraphs>
  <Slides>11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Tw Cen MT</vt:lpstr>
      <vt:lpstr>Grandinė</vt:lpstr>
      <vt:lpstr>Kauno lopšelio-Darželio „VAIDILUTĖ“ UGDYTINIŲ TĖVŲ VERTINIMAS 2023M.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Kauno lopšelio-Darželio „VAIDILUTĖ“UGDYTINIŲ TĖVŲ VERTINIMAS</dc:title>
  <dc:creator>Vaidilute 8</dc:creator>
  <cp:lastModifiedBy>Vaidilute 8</cp:lastModifiedBy>
  <cp:revision>2</cp:revision>
  <dcterms:created xsi:type="dcterms:W3CDTF">2023-09-20T13:11:14Z</dcterms:created>
  <dcterms:modified xsi:type="dcterms:W3CDTF">2023-09-20T13:27:15Z</dcterms:modified>
</cp:coreProperties>
</file>